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79" r:id="rId5"/>
    <p:sldId id="280" r:id="rId6"/>
    <p:sldId id="287" r:id="rId7"/>
    <p:sldId id="286" r:id="rId8"/>
    <p:sldId id="281" r:id="rId9"/>
    <p:sldId id="262" r:id="rId10"/>
    <p:sldId id="261" r:id="rId11"/>
    <p:sldId id="269" r:id="rId12"/>
    <p:sldId id="270" r:id="rId13"/>
    <p:sldId id="259" r:id="rId14"/>
    <p:sldId id="288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68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6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AD3A-282F-4909-B9B3-097A64353585}" type="datetimeFigureOut">
              <a:rPr lang="ko-KR" altLang="en-US" smtClean="0"/>
              <a:t>2015-09-12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9DEAB-A04B-42EE-BEA7-23EEDF5861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938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AD3A-282F-4909-B9B3-097A64353585}" type="datetimeFigureOut">
              <a:rPr lang="ko-KR" altLang="en-US" smtClean="0"/>
              <a:t>2015-09-12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9DEAB-A04B-42EE-BEA7-23EEDF5861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477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AD3A-282F-4909-B9B3-097A64353585}" type="datetimeFigureOut">
              <a:rPr lang="ko-KR" altLang="en-US" smtClean="0"/>
              <a:t>2015-09-12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9DEAB-A04B-42EE-BEA7-23EEDF5861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2851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AD3A-282F-4909-B9B3-097A64353585}" type="datetimeFigureOut">
              <a:rPr lang="ko-KR" altLang="en-US" smtClean="0"/>
              <a:t>2015-09-12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9DEAB-A04B-42EE-BEA7-23EEDF5861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8348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AD3A-282F-4909-B9B3-097A64353585}" type="datetimeFigureOut">
              <a:rPr lang="ko-KR" altLang="en-US" smtClean="0"/>
              <a:t>2015-09-12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9DEAB-A04B-42EE-BEA7-23EEDF5861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4162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AD3A-282F-4909-B9B3-097A64353585}" type="datetimeFigureOut">
              <a:rPr lang="ko-KR" altLang="en-US" smtClean="0"/>
              <a:t>2015-09-12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9DEAB-A04B-42EE-BEA7-23EEDF5861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407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AD3A-282F-4909-B9B3-097A64353585}" type="datetimeFigureOut">
              <a:rPr lang="ko-KR" altLang="en-US" smtClean="0"/>
              <a:t>2015-09-12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9DEAB-A04B-42EE-BEA7-23EEDF5861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3008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AD3A-282F-4909-B9B3-097A64353585}" type="datetimeFigureOut">
              <a:rPr lang="ko-KR" altLang="en-US" smtClean="0"/>
              <a:t>2015-09-12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9DEAB-A04B-42EE-BEA7-23EEDF5861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0898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AD3A-282F-4909-B9B3-097A64353585}" type="datetimeFigureOut">
              <a:rPr lang="ko-KR" altLang="en-US" smtClean="0"/>
              <a:t>2015-09-12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9DEAB-A04B-42EE-BEA7-23EEDF5861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9388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AD3A-282F-4909-B9B3-097A64353585}" type="datetimeFigureOut">
              <a:rPr lang="ko-KR" altLang="en-US" smtClean="0"/>
              <a:t>2015-09-12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9DEAB-A04B-42EE-BEA7-23EEDF5861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3341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AD3A-282F-4909-B9B3-097A64353585}" type="datetimeFigureOut">
              <a:rPr lang="ko-KR" altLang="en-US" smtClean="0"/>
              <a:t>2015-09-12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9DEAB-A04B-42EE-BEA7-23EEDF5861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3047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2AD3A-282F-4909-B9B3-097A64353585}" type="datetimeFigureOut">
              <a:rPr lang="ko-KR" altLang="en-US" smtClean="0"/>
              <a:t>2015-09-12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9DEAB-A04B-42EE-BEA7-23EEDF5861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0742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08927"/>
            <a:ext cx="1232886" cy="6164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26"/>
          <a:stretch/>
        </p:blipFill>
        <p:spPr>
          <a:xfrm>
            <a:off x="4211960" y="3519439"/>
            <a:ext cx="4434328" cy="2789881"/>
          </a:xfrm>
          <a:prstGeom prst="rect">
            <a:avLst/>
          </a:prstGeom>
        </p:spPr>
      </p:pic>
      <p:sp>
        <p:nvSpPr>
          <p:cNvPr id="68" name="직사각형 67"/>
          <p:cNvSpPr/>
          <p:nvPr/>
        </p:nvSpPr>
        <p:spPr>
          <a:xfrm>
            <a:off x="0" y="0"/>
            <a:ext cx="9144000" cy="188640"/>
          </a:xfrm>
          <a:prstGeom prst="rect">
            <a:avLst/>
          </a:prstGeom>
          <a:gradFill flip="none" rotWithShape="1">
            <a:gsLst>
              <a:gs pos="0">
                <a:srgbClr val="D668D6">
                  <a:tint val="66000"/>
                  <a:satMod val="160000"/>
                </a:srgbClr>
              </a:gs>
              <a:gs pos="50000">
                <a:srgbClr val="D668D6">
                  <a:tint val="44500"/>
                  <a:satMod val="160000"/>
                </a:srgbClr>
              </a:gs>
              <a:gs pos="100000">
                <a:srgbClr val="D668D6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9" name="그림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24" y="1844824"/>
            <a:ext cx="1842462" cy="1224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" name="제목 1"/>
          <p:cNvSpPr txBox="1">
            <a:spLocks/>
          </p:cNvSpPr>
          <p:nvPr/>
        </p:nvSpPr>
        <p:spPr bwMode="auto">
          <a:xfrm>
            <a:off x="971624" y="2912294"/>
            <a:ext cx="7416800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593725" indent="-27305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200">
                <a:solidFill>
                  <a:schemeClr val="tx2"/>
                </a:solidFill>
                <a:latin typeface="Times New Roman" pitchFamily="18" charset="0"/>
              </a:defRPr>
            </a:lvl2pPr>
            <a:lvl3pPr marL="868363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000">
                <a:solidFill>
                  <a:schemeClr val="tx2"/>
                </a:solidFill>
                <a:latin typeface="Times New Roman" pitchFamily="18" charset="0"/>
              </a:defRPr>
            </a:lvl3pPr>
            <a:lvl4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4pPr>
            <a:lvl5pPr marL="1371600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5pPr>
            <a:lvl6pPr marL="1828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6pPr>
            <a:lvl7pPr marL="2286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7pPr>
            <a:lvl8pPr marL="2743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8pPr>
            <a:lvl9pPr marL="32004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ko-KR" sz="6600" dirty="0" smtClean="0">
                <a:solidFill>
                  <a:srgbClr val="262626"/>
                </a:solidFill>
                <a:latin typeface="Impact" pitchFamily="34" charset="0"/>
                <a:ea typeface="HY견고딕" pitchFamily="18" charset="-127"/>
              </a:rPr>
              <a:t>MOBILE  </a:t>
            </a:r>
            <a:r>
              <a:rPr kumimoji="0" lang="en-US" altLang="ko-KR" sz="6600" dirty="0">
                <a:solidFill>
                  <a:srgbClr val="262626"/>
                </a:solidFill>
                <a:latin typeface="Impact" pitchFamily="34" charset="0"/>
                <a:ea typeface="HY견고딕" pitchFamily="18" charset="-127"/>
              </a:rPr>
              <a:t>ACCESSARY</a:t>
            </a:r>
            <a:endParaRPr kumimoji="0" lang="ko-KR" altLang="en-US" sz="6600" dirty="0">
              <a:solidFill>
                <a:srgbClr val="262626"/>
              </a:solidFill>
              <a:latin typeface="Impact" pitchFamily="34" charset="0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7235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3" t="2861" r="1527" b="2544"/>
          <a:stretch/>
        </p:blipFill>
        <p:spPr>
          <a:xfrm>
            <a:off x="839947" y="2765769"/>
            <a:ext cx="7332453" cy="2967487"/>
          </a:xfrm>
          <a:prstGeom prst="rect">
            <a:avLst/>
          </a:prstGeom>
        </p:spPr>
      </p:pic>
      <p:grpSp>
        <p:nvGrpSpPr>
          <p:cNvPr id="3" name="그룹 2"/>
          <p:cNvGrpSpPr/>
          <p:nvPr/>
        </p:nvGrpSpPr>
        <p:grpSpPr>
          <a:xfrm>
            <a:off x="179512" y="6381328"/>
            <a:ext cx="8799780" cy="460746"/>
            <a:chOff x="179512" y="6381328"/>
            <a:chExt cx="8799780" cy="460746"/>
          </a:xfrm>
        </p:grpSpPr>
        <p:cxnSp>
          <p:nvCxnSpPr>
            <p:cNvPr id="4" name="직선 연결선 3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  <p:grpSp>
        <p:nvGrpSpPr>
          <p:cNvPr id="8" name="그룹 7"/>
          <p:cNvGrpSpPr/>
          <p:nvPr/>
        </p:nvGrpSpPr>
        <p:grpSpPr>
          <a:xfrm>
            <a:off x="35496" y="6381328"/>
            <a:ext cx="8943796" cy="460746"/>
            <a:chOff x="35496" y="6381328"/>
            <a:chExt cx="8943796" cy="460746"/>
          </a:xfrm>
        </p:grpSpPr>
        <p:cxnSp>
          <p:nvCxnSpPr>
            <p:cNvPr id="9" name="직선 연결선 8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0" name="직사각형 9"/>
            <p:cNvSpPr/>
            <p:nvPr/>
          </p:nvSpPr>
          <p:spPr>
            <a:xfrm>
              <a:off x="35496" y="6453336"/>
              <a:ext cx="8352928" cy="307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www.jpskorea.co.kr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                                                </a:t>
              </a:r>
              <a:r>
                <a:rPr lang="en-US" altLang="ko-KR" b="1" dirty="0" err="1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JPSkorea.Co.,Ltd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.</a:t>
              </a:r>
              <a:endParaRPr lang="ko-KR" altLang="en-US" b="1" dirty="0">
                <a:solidFill>
                  <a:schemeClr val="accent5">
                    <a:lumMod val="60000"/>
                    <a:lumOff val="40000"/>
                  </a:schemeClr>
                </a:solidFill>
              </a:endParaRPr>
            </a:p>
          </p:txBody>
        </p:sp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  <p:sp>
        <p:nvSpPr>
          <p:cNvPr id="13" name="직사각형 12"/>
          <p:cNvSpPr/>
          <p:nvPr/>
        </p:nvSpPr>
        <p:spPr>
          <a:xfrm>
            <a:off x="0" y="0"/>
            <a:ext cx="9144000" cy="188640"/>
          </a:xfrm>
          <a:prstGeom prst="rect">
            <a:avLst/>
          </a:prstGeom>
          <a:gradFill flip="none" rotWithShape="1">
            <a:gsLst>
              <a:gs pos="0">
                <a:srgbClr val="D668D6">
                  <a:tint val="66000"/>
                  <a:satMod val="160000"/>
                </a:srgbClr>
              </a:gs>
              <a:gs pos="50000">
                <a:srgbClr val="D668D6">
                  <a:tint val="44500"/>
                  <a:satMod val="160000"/>
                </a:srgbClr>
              </a:gs>
              <a:gs pos="100000">
                <a:srgbClr val="D668D6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1026" y="308927"/>
            <a:ext cx="1232886" cy="6164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" name="제목 1"/>
          <p:cNvSpPr txBox="1">
            <a:spLocks/>
          </p:cNvSpPr>
          <p:nvPr/>
        </p:nvSpPr>
        <p:spPr bwMode="auto">
          <a:xfrm>
            <a:off x="107504" y="553760"/>
            <a:ext cx="6408712" cy="721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593725" indent="-27305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200">
                <a:solidFill>
                  <a:schemeClr val="tx2"/>
                </a:solidFill>
                <a:latin typeface="Times New Roman" pitchFamily="18" charset="0"/>
              </a:defRPr>
            </a:lvl2pPr>
            <a:lvl3pPr marL="868363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000">
                <a:solidFill>
                  <a:schemeClr val="tx2"/>
                </a:solidFill>
                <a:latin typeface="Times New Roman" pitchFamily="18" charset="0"/>
              </a:defRPr>
            </a:lvl3pPr>
            <a:lvl4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4pPr>
            <a:lvl5pPr marL="1371600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5pPr>
            <a:lvl6pPr marL="1828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6pPr>
            <a:lvl7pPr marL="2286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7pPr>
            <a:lvl8pPr marL="2743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8pPr>
            <a:lvl9pPr marL="32004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ko-KR" sz="4400" dirty="0" smtClean="0">
                <a:solidFill>
                  <a:srgbClr val="262626"/>
                </a:solidFill>
                <a:latin typeface="Aharoni" panose="02010803020104030203" pitchFamily="2" charset="-79"/>
                <a:ea typeface="Adobe 고딕 Std B" pitchFamily="34" charset="-127"/>
                <a:cs typeface="Aharoni" panose="02010803020104030203" pitchFamily="2" charset="-79"/>
              </a:rPr>
              <a:t>SEECLEAR CASE  IMAGE.</a:t>
            </a:r>
            <a:endParaRPr kumimoji="0" lang="ko-KR" altLang="en-US" sz="4400" dirty="0">
              <a:solidFill>
                <a:srgbClr val="262626"/>
              </a:solidFill>
              <a:latin typeface="Aharoni" panose="02010803020104030203" pitchFamily="2" charset="-79"/>
              <a:ea typeface="Adobe 고딕 Std B" pitchFamily="34" charset="-127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68955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8" t="1639" r="1405" b="1532"/>
          <a:stretch/>
        </p:blipFill>
        <p:spPr>
          <a:xfrm>
            <a:off x="1547664" y="1124744"/>
            <a:ext cx="5857336" cy="5158596"/>
          </a:xfrm>
          <a:prstGeom prst="rect">
            <a:avLst/>
          </a:prstGeom>
        </p:spPr>
      </p:pic>
      <p:grpSp>
        <p:nvGrpSpPr>
          <p:cNvPr id="3" name="그룹 2"/>
          <p:cNvGrpSpPr/>
          <p:nvPr/>
        </p:nvGrpSpPr>
        <p:grpSpPr>
          <a:xfrm>
            <a:off x="179512" y="6381328"/>
            <a:ext cx="8799780" cy="460746"/>
            <a:chOff x="179512" y="6381328"/>
            <a:chExt cx="8799780" cy="460746"/>
          </a:xfrm>
        </p:grpSpPr>
        <p:cxnSp>
          <p:nvCxnSpPr>
            <p:cNvPr id="4" name="직선 연결선 3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  <p:grpSp>
        <p:nvGrpSpPr>
          <p:cNvPr id="8" name="그룹 7"/>
          <p:cNvGrpSpPr/>
          <p:nvPr/>
        </p:nvGrpSpPr>
        <p:grpSpPr>
          <a:xfrm>
            <a:off x="35496" y="6381328"/>
            <a:ext cx="8943796" cy="460746"/>
            <a:chOff x="35496" y="6381328"/>
            <a:chExt cx="8943796" cy="460746"/>
          </a:xfrm>
        </p:grpSpPr>
        <p:cxnSp>
          <p:nvCxnSpPr>
            <p:cNvPr id="9" name="직선 연결선 8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0" name="직사각형 9"/>
            <p:cNvSpPr/>
            <p:nvPr/>
          </p:nvSpPr>
          <p:spPr>
            <a:xfrm>
              <a:off x="35496" y="6453336"/>
              <a:ext cx="8352928" cy="307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www.jpskorea.co.kr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                                                </a:t>
              </a:r>
              <a:r>
                <a:rPr lang="en-US" altLang="ko-KR" b="1" dirty="0" err="1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JPSkorea.Co.,Ltd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.</a:t>
              </a:r>
              <a:endParaRPr lang="ko-KR" altLang="en-US" b="1" dirty="0">
                <a:solidFill>
                  <a:schemeClr val="accent5">
                    <a:lumMod val="60000"/>
                    <a:lumOff val="40000"/>
                  </a:schemeClr>
                </a:solidFill>
              </a:endParaRPr>
            </a:p>
          </p:txBody>
        </p:sp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  <p:sp>
        <p:nvSpPr>
          <p:cNvPr id="13" name="직사각형 12"/>
          <p:cNvSpPr/>
          <p:nvPr/>
        </p:nvSpPr>
        <p:spPr>
          <a:xfrm>
            <a:off x="0" y="0"/>
            <a:ext cx="9144000" cy="188640"/>
          </a:xfrm>
          <a:prstGeom prst="rect">
            <a:avLst/>
          </a:prstGeom>
          <a:gradFill flip="none" rotWithShape="1">
            <a:gsLst>
              <a:gs pos="0">
                <a:srgbClr val="D668D6">
                  <a:tint val="66000"/>
                  <a:satMod val="160000"/>
                </a:srgbClr>
              </a:gs>
              <a:gs pos="50000">
                <a:srgbClr val="D668D6">
                  <a:tint val="44500"/>
                  <a:satMod val="160000"/>
                </a:srgbClr>
              </a:gs>
              <a:gs pos="100000">
                <a:srgbClr val="D668D6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1026" y="308927"/>
            <a:ext cx="1232886" cy="6164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" name="제목 1"/>
          <p:cNvSpPr txBox="1">
            <a:spLocks/>
          </p:cNvSpPr>
          <p:nvPr/>
        </p:nvSpPr>
        <p:spPr bwMode="auto">
          <a:xfrm>
            <a:off x="107504" y="553760"/>
            <a:ext cx="6408712" cy="721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593725" indent="-27305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200">
                <a:solidFill>
                  <a:schemeClr val="tx2"/>
                </a:solidFill>
                <a:latin typeface="Times New Roman" pitchFamily="18" charset="0"/>
              </a:defRPr>
            </a:lvl2pPr>
            <a:lvl3pPr marL="868363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000">
                <a:solidFill>
                  <a:schemeClr val="tx2"/>
                </a:solidFill>
                <a:latin typeface="Times New Roman" pitchFamily="18" charset="0"/>
              </a:defRPr>
            </a:lvl3pPr>
            <a:lvl4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4pPr>
            <a:lvl5pPr marL="1371600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5pPr>
            <a:lvl6pPr marL="1828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6pPr>
            <a:lvl7pPr marL="2286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7pPr>
            <a:lvl8pPr marL="2743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8pPr>
            <a:lvl9pPr marL="32004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ko-KR" sz="4400" dirty="0" smtClean="0">
                <a:solidFill>
                  <a:srgbClr val="262626"/>
                </a:solidFill>
                <a:latin typeface="Aharoni" panose="02010803020104030203" pitchFamily="2" charset="-79"/>
                <a:ea typeface="Adobe 고딕 Std B" pitchFamily="34" charset="-127"/>
                <a:cs typeface="Aharoni" panose="02010803020104030203" pitchFamily="2" charset="-79"/>
              </a:rPr>
              <a:t>SEECLEAR CASE  IMAGE.</a:t>
            </a:r>
            <a:endParaRPr kumimoji="0" lang="ko-KR" altLang="en-US" sz="4400" dirty="0">
              <a:solidFill>
                <a:srgbClr val="262626"/>
              </a:solidFill>
              <a:latin typeface="Aharoni" panose="02010803020104030203" pitchFamily="2" charset="-79"/>
              <a:ea typeface="Adobe 고딕 Std B" pitchFamily="34" charset="-127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10777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4" t="1865" r="1197" b="1176"/>
          <a:stretch/>
        </p:blipFill>
        <p:spPr>
          <a:xfrm>
            <a:off x="1547664" y="1268760"/>
            <a:ext cx="5713395" cy="4931162"/>
          </a:xfrm>
          <a:prstGeom prst="rect">
            <a:avLst/>
          </a:prstGeom>
        </p:spPr>
      </p:pic>
      <p:grpSp>
        <p:nvGrpSpPr>
          <p:cNvPr id="3" name="그룹 2"/>
          <p:cNvGrpSpPr/>
          <p:nvPr/>
        </p:nvGrpSpPr>
        <p:grpSpPr>
          <a:xfrm>
            <a:off x="179512" y="6381328"/>
            <a:ext cx="8799780" cy="460746"/>
            <a:chOff x="179512" y="6381328"/>
            <a:chExt cx="8799780" cy="460746"/>
          </a:xfrm>
        </p:grpSpPr>
        <p:cxnSp>
          <p:nvCxnSpPr>
            <p:cNvPr id="4" name="직선 연결선 3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  <p:grpSp>
        <p:nvGrpSpPr>
          <p:cNvPr id="8" name="그룹 7"/>
          <p:cNvGrpSpPr/>
          <p:nvPr/>
        </p:nvGrpSpPr>
        <p:grpSpPr>
          <a:xfrm>
            <a:off x="35496" y="6381328"/>
            <a:ext cx="8943796" cy="460746"/>
            <a:chOff x="35496" y="6381328"/>
            <a:chExt cx="8943796" cy="460746"/>
          </a:xfrm>
        </p:grpSpPr>
        <p:cxnSp>
          <p:nvCxnSpPr>
            <p:cNvPr id="9" name="직선 연결선 8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0" name="직사각형 9"/>
            <p:cNvSpPr/>
            <p:nvPr/>
          </p:nvSpPr>
          <p:spPr>
            <a:xfrm>
              <a:off x="35496" y="6453336"/>
              <a:ext cx="8352928" cy="307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www.jpskorea.co.kr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                                                </a:t>
              </a:r>
              <a:r>
                <a:rPr lang="en-US" altLang="ko-KR" b="1" dirty="0" err="1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JPSkorea.Co.,Ltd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.</a:t>
              </a:r>
              <a:endParaRPr lang="ko-KR" altLang="en-US" b="1" dirty="0">
                <a:solidFill>
                  <a:schemeClr val="accent5">
                    <a:lumMod val="60000"/>
                    <a:lumOff val="40000"/>
                  </a:schemeClr>
                </a:solidFill>
              </a:endParaRPr>
            </a:p>
          </p:txBody>
        </p:sp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  <p:sp>
        <p:nvSpPr>
          <p:cNvPr id="13" name="직사각형 12"/>
          <p:cNvSpPr/>
          <p:nvPr/>
        </p:nvSpPr>
        <p:spPr>
          <a:xfrm>
            <a:off x="0" y="0"/>
            <a:ext cx="9144000" cy="188640"/>
          </a:xfrm>
          <a:prstGeom prst="rect">
            <a:avLst/>
          </a:prstGeom>
          <a:gradFill flip="none" rotWithShape="1">
            <a:gsLst>
              <a:gs pos="0">
                <a:srgbClr val="D668D6">
                  <a:tint val="66000"/>
                  <a:satMod val="160000"/>
                </a:srgbClr>
              </a:gs>
              <a:gs pos="50000">
                <a:srgbClr val="D668D6">
                  <a:tint val="44500"/>
                  <a:satMod val="160000"/>
                </a:srgbClr>
              </a:gs>
              <a:gs pos="100000">
                <a:srgbClr val="D668D6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1026" y="308927"/>
            <a:ext cx="1232886" cy="6164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" name="제목 1"/>
          <p:cNvSpPr txBox="1">
            <a:spLocks/>
          </p:cNvSpPr>
          <p:nvPr/>
        </p:nvSpPr>
        <p:spPr bwMode="auto">
          <a:xfrm>
            <a:off x="107504" y="553760"/>
            <a:ext cx="6408712" cy="721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593725" indent="-27305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200">
                <a:solidFill>
                  <a:schemeClr val="tx2"/>
                </a:solidFill>
                <a:latin typeface="Times New Roman" pitchFamily="18" charset="0"/>
              </a:defRPr>
            </a:lvl2pPr>
            <a:lvl3pPr marL="868363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000">
                <a:solidFill>
                  <a:schemeClr val="tx2"/>
                </a:solidFill>
                <a:latin typeface="Times New Roman" pitchFamily="18" charset="0"/>
              </a:defRPr>
            </a:lvl3pPr>
            <a:lvl4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4pPr>
            <a:lvl5pPr marL="1371600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5pPr>
            <a:lvl6pPr marL="1828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6pPr>
            <a:lvl7pPr marL="2286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7pPr>
            <a:lvl8pPr marL="2743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8pPr>
            <a:lvl9pPr marL="32004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ko-KR" sz="4400" dirty="0" smtClean="0">
                <a:solidFill>
                  <a:srgbClr val="262626"/>
                </a:solidFill>
                <a:latin typeface="Aharoni" panose="02010803020104030203" pitchFamily="2" charset="-79"/>
                <a:ea typeface="Adobe 고딕 Std B" pitchFamily="34" charset="-127"/>
                <a:cs typeface="Aharoni" panose="02010803020104030203" pitchFamily="2" charset="-79"/>
              </a:rPr>
              <a:t>SEECLEAR CASE  IMAGE.</a:t>
            </a:r>
            <a:endParaRPr kumimoji="0" lang="ko-KR" altLang="en-US" sz="4400" dirty="0">
              <a:solidFill>
                <a:srgbClr val="262626"/>
              </a:solidFill>
              <a:latin typeface="Aharoni" panose="02010803020104030203" pitchFamily="2" charset="-79"/>
              <a:ea typeface="Adobe 고딕 Std B" pitchFamily="34" charset="-127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10777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5" t="16772" r="1734" b="7494"/>
          <a:stretch/>
        </p:blipFill>
        <p:spPr>
          <a:xfrm>
            <a:off x="1872881" y="1556792"/>
            <a:ext cx="5326229" cy="4443935"/>
          </a:xfrm>
          <a:prstGeom prst="rect">
            <a:avLst/>
          </a:prstGeom>
        </p:spPr>
      </p:pic>
      <p:grpSp>
        <p:nvGrpSpPr>
          <p:cNvPr id="3" name="그룹 2"/>
          <p:cNvGrpSpPr/>
          <p:nvPr/>
        </p:nvGrpSpPr>
        <p:grpSpPr>
          <a:xfrm>
            <a:off x="179512" y="6381328"/>
            <a:ext cx="8799780" cy="460746"/>
            <a:chOff x="179512" y="6381328"/>
            <a:chExt cx="8799780" cy="460746"/>
          </a:xfrm>
        </p:grpSpPr>
        <p:cxnSp>
          <p:nvCxnSpPr>
            <p:cNvPr id="4" name="직선 연결선 3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  <p:grpSp>
        <p:nvGrpSpPr>
          <p:cNvPr id="8" name="그룹 7"/>
          <p:cNvGrpSpPr/>
          <p:nvPr/>
        </p:nvGrpSpPr>
        <p:grpSpPr>
          <a:xfrm>
            <a:off x="35496" y="6381328"/>
            <a:ext cx="8943796" cy="460746"/>
            <a:chOff x="35496" y="6381328"/>
            <a:chExt cx="8943796" cy="460746"/>
          </a:xfrm>
        </p:grpSpPr>
        <p:cxnSp>
          <p:nvCxnSpPr>
            <p:cNvPr id="9" name="직선 연결선 8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0" name="직사각형 9"/>
            <p:cNvSpPr/>
            <p:nvPr/>
          </p:nvSpPr>
          <p:spPr>
            <a:xfrm>
              <a:off x="35496" y="6453336"/>
              <a:ext cx="8352928" cy="307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www.jpskorea.co.kr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                                                </a:t>
              </a:r>
              <a:r>
                <a:rPr lang="en-US" altLang="ko-KR" b="1" dirty="0" err="1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JPSkorea.Co.,Ltd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.</a:t>
              </a:r>
              <a:endParaRPr lang="ko-KR" altLang="en-US" b="1" dirty="0">
                <a:solidFill>
                  <a:schemeClr val="accent5">
                    <a:lumMod val="60000"/>
                    <a:lumOff val="40000"/>
                  </a:schemeClr>
                </a:solidFill>
              </a:endParaRPr>
            </a:p>
          </p:txBody>
        </p:sp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  <p:pic>
        <p:nvPicPr>
          <p:cNvPr id="13" name="그림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1026" y="308927"/>
            <a:ext cx="1232886" cy="6164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직사각형 13"/>
          <p:cNvSpPr/>
          <p:nvPr/>
        </p:nvSpPr>
        <p:spPr>
          <a:xfrm>
            <a:off x="0" y="0"/>
            <a:ext cx="9144000" cy="188640"/>
          </a:xfrm>
          <a:prstGeom prst="rect">
            <a:avLst/>
          </a:prstGeom>
          <a:gradFill flip="none" rotWithShape="1">
            <a:gsLst>
              <a:gs pos="0">
                <a:srgbClr val="D668D6">
                  <a:tint val="66000"/>
                  <a:satMod val="160000"/>
                </a:srgbClr>
              </a:gs>
              <a:gs pos="50000">
                <a:srgbClr val="D668D6">
                  <a:tint val="44500"/>
                  <a:satMod val="160000"/>
                </a:srgbClr>
              </a:gs>
              <a:gs pos="100000">
                <a:srgbClr val="D668D6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제목 1"/>
          <p:cNvSpPr txBox="1">
            <a:spLocks/>
          </p:cNvSpPr>
          <p:nvPr/>
        </p:nvSpPr>
        <p:spPr bwMode="auto">
          <a:xfrm>
            <a:off x="107504" y="553760"/>
            <a:ext cx="6408712" cy="721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593725" indent="-27305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200">
                <a:solidFill>
                  <a:schemeClr val="tx2"/>
                </a:solidFill>
                <a:latin typeface="Times New Roman" pitchFamily="18" charset="0"/>
              </a:defRPr>
            </a:lvl2pPr>
            <a:lvl3pPr marL="868363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000">
                <a:solidFill>
                  <a:schemeClr val="tx2"/>
                </a:solidFill>
                <a:latin typeface="Times New Roman" pitchFamily="18" charset="0"/>
              </a:defRPr>
            </a:lvl3pPr>
            <a:lvl4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4pPr>
            <a:lvl5pPr marL="1371600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5pPr>
            <a:lvl6pPr marL="1828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6pPr>
            <a:lvl7pPr marL="2286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7pPr>
            <a:lvl8pPr marL="2743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8pPr>
            <a:lvl9pPr marL="32004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ko-KR" sz="4400" dirty="0" smtClean="0">
                <a:solidFill>
                  <a:srgbClr val="262626"/>
                </a:solidFill>
                <a:latin typeface="Aharoni" panose="02010803020104030203" pitchFamily="2" charset="-79"/>
                <a:ea typeface="Adobe 고딕 Std B" pitchFamily="34" charset="-127"/>
                <a:cs typeface="Aharoni" panose="02010803020104030203" pitchFamily="2" charset="-79"/>
              </a:rPr>
              <a:t>SEECLEAR CASE  IMAGE.</a:t>
            </a:r>
            <a:endParaRPr kumimoji="0" lang="ko-KR" altLang="en-US" sz="4400" dirty="0">
              <a:solidFill>
                <a:srgbClr val="262626"/>
              </a:solidFill>
              <a:latin typeface="Aharoni" panose="02010803020104030203" pitchFamily="2" charset="-79"/>
              <a:ea typeface="Adobe 고딕 Std B" pitchFamily="34" charset="-127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689552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08927"/>
            <a:ext cx="1232886" cy="6164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26"/>
          <a:stretch/>
        </p:blipFill>
        <p:spPr>
          <a:xfrm>
            <a:off x="4211960" y="3519439"/>
            <a:ext cx="4434328" cy="2789881"/>
          </a:xfrm>
          <a:prstGeom prst="rect">
            <a:avLst/>
          </a:prstGeom>
        </p:spPr>
      </p:pic>
      <p:sp>
        <p:nvSpPr>
          <p:cNvPr id="68" name="직사각형 67"/>
          <p:cNvSpPr/>
          <p:nvPr/>
        </p:nvSpPr>
        <p:spPr>
          <a:xfrm>
            <a:off x="0" y="0"/>
            <a:ext cx="9144000" cy="188640"/>
          </a:xfrm>
          <a:prstGeom prst="rect">
            <a:avLst/>
          </a:prstGeom>
          <a:gradFill flip="none" rotWithShape="1">
            <a:gsLst>
              <a:gs pos="0">
                <a:srgbClr val="D668D6">
                  <a:tint val="66000"/>
                  <a:satMod val="160000"/>
                </a:srgbClr>
              </a:gs>
              <a:gs pos="50000">
                <a:srgbClr val="D668D6">
                  <a:tint val="44500"/>
                  <a:satMod val="160000"/>
                </a:srgbClr>
              </a:gs>
              <a:gs pos="100000">
                <a:srgbClr val="D668D6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9" name="그림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24" y="1844824"/>
            <a:ext cx="1842462" cy="1224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" name="제목 1"/>
          <p:cNvSpPr txBox="1">
            <a:spLocks/>
          </p:cNvSpPr>
          <p:nvPr/>
        </p:nvSpPr>
        <p:spPr bwMode="auto">
          <a:xfrm>
            <a:off x="971624" y="2912294"/>
            <a:ext cx="7416800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593725" indent="-27305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200">
                <a:solidFill>
                  <a:schemeClr val="tx2"/>
                </a:solidFill>
                <a:latin typeface="Times New Roman" pitchFamily="18" charset="0"/>
              </a:defRPr>
            </a:lvl2pPr>
            <a:lvl3pPr marL="868363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000">
                <a:solidFill>
                  <a:schemeClr val="tx2"/>
                </a:solidFill>
                <a:latin typeface="Times New Roman" pitchFamily="18" charset="0"/>
              </a:defRPr>
            </a:lvl3pPr>
            <a:lvl4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4pPr>
            <a:lvl5pPr marL="1371600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5pPr>
            <a:lvl6pPr marL="1828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6pPr>
            <a:lvl7pPr marL="2286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7pPr>
            <a:lvl8pPr marL="2743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8pPr>
            <a:lvl9pPr marL="32004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ko-KR" sz="6600" dirty="0">
                <a:solidFill>
                  <a:srgbClr val="262626"/>
                </a:solidFill>
                <a:latin typeface="Gill Sans Ultra Bold" panose="020B0A02020104020203" pitchFamily="34" charset="0"/>
                <a:ea typeface="HY견고딕" pitchFamily="18" charset="-127"/>
              </a:rPr>
              <a:t>Thank you</a:t>
            </a:r>
            <a:r>
              <a:rPr lang="en-US" altLang="ko-KR" sz="6600" dirty="0" smtClean="0">
                <a:solidFill>
                  <a:srgbClr val="262626"/>
                </a:solidFill>
                <a:latin typeface="Gill Sans Ultra Bold" panose="020B0A02020104020203" pitchFamily="34" charset="0"/>
                <a:ea typeface="HY견고딕" pitchFamily="18" charset="-127"/>
              </a:rPr>
              <a:t>.</a:t>
            </a:r>
            <a:endParaRPr kumimoji="0" lang="ko-KR" altLang="en-US" sz="6600" dirty="0">
              <a:solidFill>
                <a:srgbClr val="262626"/>
              </a:solidFill>
              <a:latin typeface="Gill Sans Ultra Bold" panose="020B0A02020104020203" pitchFamily="34" charset="0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3954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72" y="1988840"/>
            <a:ext cx="8462134" cy="3816424"/>
          </a:xfrm>
          <a:prstGeom prst="rect">
            <a:avLst/>
          </a:prstGeom>
        </p:spPr>
      </p:pic>
      <p:grpSp>
        <p:nvGrpSpPr>
          <p:cNvPr id="7" name="그룹 6"/>
          <p:cNvGrpSpPr/>
          <p:nvPr/>
        </p:nvGrpSpPr>
        <p:grpSpPr>
          <a:xfrm>
            <a:off x="35496" y="6381328"/>
            <a:ext cx="8943796" cy="460746"/>
            <a:chOff x="35496" y="6381328"/>
            <a:chExt cx="8943796" cy="460746"/>
          </a:xfrm>
        </p:grpSpPr>
        <p:cxnSp>
          <p:nvCxnSpPr>
            <p:cNvPr id="8" name="직선 연결선 7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9" name="직사각형 8"/>
            <p:cNvSpPr/>
            <p:nvPr/>
          </p:nvSpPr>
          <p:spPr>
            <a:xfrm>
              <a:off x="35496" y="6453336"/>
              <a:ext cx="8352928" cy="307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www.jpskorea.co.kr    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                                            </a:t>
              </a:r>
              <a:r>
                <a:rPr lang="en-US" altLang="ko-KR" b="1" dirty="0" err="1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JPSkorea.Co.,Ltd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.</a:t>
              </a:r>
              <a:endParaRPr lang="ko-KR" altLang="en-US" b="1" dirty="0">
                <a:solidFill>
                  <a:schemeClr val="accent5">
                    <a:lumMod val="60000"/>
                    <a:lumOff val="40000"/>
                  </a:schemeClr>
                </a:solidFill>
              </a:endParaRPr>
            </a:p>
          </p:txBody>
        </p:sp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  <p:pic>
        <p:nvPicPr>
          <p:cNvPr id="12" name="그림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7388" y="263182"/>
            <a:ext cx="1435092" cy="7175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모서리가 둥근 직사각형 12"/>
          <p:cNvSpPr/>
          <p:nvPr/>
        </p:nvSpPr>
        <p:spPr>
          <a:xfrm>
            <a:off x="395288" y="549499"/>
            <a:ext cx="4681537" cy="503237"/>
          </a:xfrm>
          <a:prstGeom prst="roundRect">
            <a:avLst/>
          </a:prstGeom>
          <a:gradFill>
            <a:gsLst>
              <a:gs pos="0">
                <a:srgbClr val="D668D6"/>
              </a:gs>
              <a:gs pos="69000">
                <a:schemeClr val="bg1"/>
              </a:gs>
              <a:gs pos="22000">
                <a:srgbClr val="EEBFEE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2400" b="1" dirty="0" smtClean="0">
                <a:solidFill>
                  <a:schemeClr val="accent2">
                    <a:lumMod val="75000"/>
                  </a:schemeClr>
                </a:solidFill>
                <a:latin typeface="+mj-ea"/>
              </a:rPr>
              <a:t>SEE CLEAR CLIP CASE</a:t>
            </a:r>
            <a:endParaRPr lang="ko-KR" alt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모서리가 둥근 직사각형 1"/>
          <p:cNvSpPr/>
          <p:nvPr/>
        </p:nvSpPr>
        <p:spPr>
          <a:xfrm>
            <a:off x="5292080" y="4941168"/>
            <a:ext cx="3024336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dirty="0" smtClean="0">
                <a:solidFill>
                  <a:srgbClr val="00B050"/>
                </a:solidFill>
              </a:rPr>
              <a:t>Impact protection Jelly Case</a:t>
            </a:r>
            <a:endParaRPr lang="ko-KR" altLang="en-US" sz="1600" dirty="0">
              <a:solidFill>
                <a:srgbClr val="00B050"/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5273340" y="5301208"/>
            <a:ext cx="3505426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dirty="0" smtClean="0">
                <a:solidFill>
                  <a:srgbClr val="00B050"/>
                </a:solidFill>
              </a:rPr>
              <a:t>the SEECLEAR case is smartphones</a:t>
            </a:r>
          </a:p>
          <a:p>
            <a:r>
              <a:rPr lang="en-US" altLang="ko-KR" sz="1600" dirty="0" smtClean="0">
                <a:solidFill>
                  <a:srgbClr val="00B050"/>
                </a:solidFill>
              </a:rPr>
              <a:t>has a mount.</a:t>
            </a:r>
            <a:endParaRPr lang="ko-KR" altLang="en-US" sz="1600" dirty="0" smtClean="0">
              <a:solidFill>
                <a:srgbClr val="00B050"/>
              </a:solidFill>
            </a:endParaRPr>
          </a:p>
          <a:p>
            <a:r>
              <a:rPr lang="en-US" altLang="ko-KR" sz="1600" dirty="0" smtClean="0">
                <a:solidFill>
                  <a:srgbClr val="00B050"/>
                </a:solidFill>
              </a:rPr>
              <a:t> </a:t>
            </a:r>
            <a:endParaRPr lang="ko-KR" altLang="en-US" sz="1600" dirty="0">
              <a:solidFill>
                <a:srgbClr val="00B050"/>
              </a:solidFill>
            </a:endParaRPr>
          </a:p>
        </p:txBody>
      </p:sp>
      <p:sp>
        <p:nvSpPr>
          <p:cNvPr id="15" name="모서리가 둥근 직사각형 14"/>
          <p:cNvSpPr/>
          <p:nvPr/>
        </p:nvSpPr>
        <p:spPr>
          <a:xfrm>
            <a:off x="5734714" y="1628800"/>
            <a:ext cx="3024336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600" dirty="0" smtClean="0">
                <a:solidFill>
                  <a:srgbClr val="D668D6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the Feel good SEECLEAR Case</a:t>
            </a:r>
            <a:endParaRPr lang="ko-KR" altLang="en-US" sz="1600" dirty="0">
              <a:solidFill>
                <a:srgbClr val="D668D6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6918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16832"/>
            <a:ext cx="8568952" cy="3960440"/>
          </a:xfrm>
          <a:prstGeom prst="rect">
            <a:avLst/>
          </a:prstGeom>
        </p:spPr>
      </p:pic>
      <p:grpSp>
        <p:nvGrpSpPr>
          <p:cNvPr id="3" name="그룹 2"/>
          <p:cNvGrpSpPr/>
          <p:nvPr/>
        </p:nvGrpSpPr>
        <p:grpSpPr>
          <a:xfrm>
            <a:off x="35496" y="6381328"/>
            <a:ext cx="8943796" cy="460746"/>
            <a:chOff x="35496" y="6381328"/>
            <a:chExt cx="8943796" cy="460746"/>
          </a:xfrm>
        </p:grpSpPr>
        <p:cxnSp>
          <p:nvCxnSpPr>
            <p:cNvPr id="4" name="직선 연결선 3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5" name="직사각형 4"/>
            <p:cNvSpPr/>
            <p:nvPr/>
          </p:nvSpPr>
          <p:spPr>
            <a:xfrm>
              <a:off x="35496" y="6453336"/>
              <a:ext cx="8352928" cy="307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www.jpskorea.co.kr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                                                </a:t>
              </a:r>
              <a:r>
                <a:rPr lang="en-US" altLang="ko-KR" b="1" dirty="0" err="1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JPSkorea.Co.,Ltd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.</a:t>
              </a:r>
              <a:endParaRPr lang="ko-KR" altLang="en-US" b="1" dirty="0">
                <a:solidFill>
                  <a:schemeClr val="accent5">
                    <a:lumMod val="60000"/>
                    <a:lumOff val="40000"/>
                  </a:schemeClr>
                </a:solidFill>
              </a:endParaRPr>
            </a:p>
          </p:txBody>
        </p:sp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  <p:pic>
        <p:nvPicPr>
          <p:cNvPr id="7" name="그림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687" y="263181"/>
            <a:ext cx="1491793" cy="7458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모서리가 둥근 직사각형 7"/>
          <p:cNvSpPr/>
          <p:nvPr/>
        </p:nvSpPr>
        <p:spPr>
          <a:xfrm>
            <a:off x="4101298" y="5347031"/>
            <a:ext cx="4431142" cy="45823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dirty="0" smtClean="0">
                <a:solidFill>
                  <a:srgbClr val="00B050"/>
                </a:solidFill>
              </a:rPr>
              <a:t>Diamond pattern that implemented on both sides of the handle.</a:t>
            </a:r>
            <a:endParaRPr lang="ko-KR" altLang="en-US" sz="1600" dirty="0">
              <a:solidFill>
                <a:srgbClr val="00B050"/>
              </a:solidFill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4058280" y="4941168"/>
            <a:ext cx="81672" cy="864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모서리가 둥근 직사각형 9"/>
          <p:cNvSpPr/>
          <p:nvPr/>
        </p:nvSpPr>
        <p:spPr>
          <a:xfrm>
            <a:off x="395288" y="549499"/>
            <a:ext cx="4681537" cy="503237"/>
          </a:xfrm>
          <a:prstGeom prst="roundRect">
            <a:avLst/>
          </a:prstGeom>
          <a:gradFill>
            <a:gsLst>
              <a:gs pos="0">
                <a:srgbClr val="D668D6"/>
              </a:gs>
              <a:gs pos="69000">
                <a:schemeClr val="bg1"/>
              </a:gs>
              <a:gs pos="22000">
                <a:srgbClr val="EEBFEE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2400" b="1" dirty="0" smtClean="0">
                <a:solidFill>
                  <a:schemeClr val="accent2">
                    <a:lumMod val="75000"/>
                  </a:schemeClr>
                </a:solidFill>
                <a:latin typeface="+mj-ea"/>
              </a:rPr>
              <a:t>SEE CLEAR CLIP CASE</a:t>
            </a:r>
            <a:endParaRPr lang="ko-KR" alt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5940152" y="1628800"/>
            <a:ext cx="3024336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600" dirty="0" smtClean="0">
                <a:solidFill>
                  <a:srgbClr val="D668D6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Anti-slip Case</a:t>
            </a:r>
            <a:endParaRPr lang="ko-KR" altLang="en-US" sz="1600" dirty="0">
              <a:solidFill>
                <a:srgbClr val="D668D6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11213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463" y="1916832"/>
            <a:ext cx="8319647" cy="4176464"/>
          </a:xfrm>
          <a:prstGeom prst="rect">
            <a:avLst/>
          </a:prstGeom>
        </p:spPr>
      </p:pic>
      <p:grpSp>
        <p:nvGrpSpPr>
          <p:cNvPr id="3" name="그룹 2"/>
          <p:cNvGrpSpPr/>
          <p:nvPr/>
        </p:nvGrpSpPr>
        <p:grpSpPr>
          <a:xfrm>
            <a:off x="179512" y="6381328"/>
            <a:ext cx="8799780" cy="460746"/>
            <a:chOff x="179512" y="6381328"/>
            <a:chExt cx="8799780" cy="460746"/>
          </a:xfrm>
        </p:grpSpPr>
        <p:cxnSp>
          <p:nvCxnSpPr>
            <p:cNvPr id="4" name="직선 연결선 3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  <p:pic>
        <p:nvPicPr>
          <p:cNvPr id="7" name="그림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687" y="263181"/>
            <a:ext cx="1491793" cy="7458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모서리가 둥근 직사각형 7"/>
          <p:cNvSpPr/>
          <p:nvPr/>
        </p:nvSpPr>
        <p:spPr>
          <a:xfrm>
            <a:off x="664733" y="5525842"/>
            <a:ext cx="3259195" cy="19853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rgbClr val="00B050"/>
                </a:solidFill>
              </a:rPr>
              <a:t>iPhone5/5s, iPhone6, 6Plus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575063" y="4805580"/>
            <a:ext cx="107260" cy="1134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659634" y="5687882"/>
            <a:ext cx="29591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00B050"/>
                </a:solidFill>
              </a:rPr>
              <a:t>Galaxy S5, S6, Note 2, 3, 4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665812" y="5193274"/>
            <a:ext cx="1241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00B050"/>
                </a:solidFill>
              </a:rPr>
              <a:t>LG G2, G3</a:t>
            </a:r>
            <a:endParaRPr lang="ko-KR" altLang="en-US" dirty="0">
              <a:solidFill>
                <a:srgbClr val="00B050"/>
              </a:solidFill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395288" y="549499"/>
            <a:ext cx="4681537" cy="503237"/>
          </a:xfrm>
          <a:prstGeom prst="roundRect">
            <a:avLst/>
          </a:prstGeom>
          <a:gradFill>
            <a:gsLst>
              <a:gs pos="0">
                <a:srgbClr val="D668D6"/>
              </a:gs>
              <a:gs pos="69000">
                <a:schemeClr val="bg1"/>
              </a:gs>
              <a:gs pos="22000">
                <a:srgbClr val="EEBFEE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2400" b="1" dirty="0" smtClean="0">
                <a:solidFill>
                  <a:schemeClr val="accent2">
                    <a:lumMod val="75000"/>
                  </a:schemeClr>
                </a:solidFill>
                <a:latin typeface="+mj-ea"/>
              </a:rPr>
              <a:t>SEE CLEAR CLIP CASE</a:t>
            </a:r>
            <a:endParaRPr lang="ko-KR" alt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5669876" y="1628800"/>
            <a:ext cx="3024336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600" dirty="0">
                <a:solidFill>
                  <a:srgbClr val="D668D6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Applicable </a:t>
            </a:r>
            <a:r>
              <a:rPr lang="en-US" altLang="ko-KR" sz="1600" dirty="0" smtClean="0">
                <a:solidFill>
                  <a:srgbClr val="D668D6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models : 10 models</a:t>
            </a:r>
            <a:endParaRPr lang="ko-KR" altLang="en-US" sz="1600" dirty="0">
              <a:solidFill>
                <a:srgbClr val="D668D6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35496" y="6381328"/>
            <a:ext cx="8943796" cy="460746"/>
            <a:chOff x="35496" y="6381328"/>
            <a:chExt cx="8943796" cy="460746"/>
          </a:xfrm>
        </p:grpSpPr>
        <p:cxnSp>
          <p:nvCxnSpPr>
            <p:cNvPr id="15" name="직선 연결선 14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6" name="직사각형 15"/>
            <p:cNvSpPr/>
            <p:nvPr/>
          </p:nvSpPr>
          <p:spPr>
            <a:xfrm>
              <a:off x="35496" y="6453336"/>
              <a:ext cx="8352928" cy="307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www.jpskorea.co.kr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                                                </a:t>
              </a:r>
              <a:r>
                <a:rPr lang="en-US" altLang="ko-KR" b="1" dirty="0" err="1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JPSkorea.Co.,Ltd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.</a:t>
              </a:r>
              <a:endParaRPr lang="ko-KR" altLang="en-US" b="1" dirty="0">
                <a:solidFill>
                  <a:schemeClr val="accent5">
                    <a:lumMod val="60000"/>
                    <a:lumOff val="40000"/>
                  </a:schemeClr>
                </a:solidFill>
              </a:endParaRPr>
            </a:p>
          </p:txBody>
        </p:sp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11213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16832"/>
            <a:ext cx="8568952" cy="4104456"/>
          </a:xfrm>
          <a:prstGeom prst="rect">
            <a:avLst/>
          </a:prstGeom>
        </p:spPr>
      </p:pic>
      <p:grpSp>
        <p:nvGrpSpPr>
          <p:cNvPr id="3" name="그룹 2"/>
          <p:cNvGrpSpPr/>
          <p:nvPr/>
        </p:nvGrpSpPr>
        <p:grpSpPr>
          <a:xfrm>
            <a:off x="179512" y="6381328"/>
            <a:ext cx="8799780" cy="460746"/>
            <a:chOff x="179512" y="6381328"/>
            <a:chExt cx="8799780" cy="460746"/>
          </a:xfrm>
        </p:grpSpPr>
        <p:cxnSp>
          <p:nvCxnSpPr>
            <p:cNvPr id="4" name="직선 연결선 3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  <p:pic>
        <p:nvPicPr>
          <p:cNvPr id="7" name="그림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687" y="263181"/>
            <a:ext cx="1491793" cy="7458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모서리가 둥근 직사각형 7"/>
          <p:cNvSpPr/>
          <p:nvPr/>
        </p:nvSpPr>
        <p:spPr>
          <a:xfrm>
            <a:off x="3513114" y="3015010"/>
            <a:ext cx="4722416" cy="92741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>
                <a:solidFill>
                  <a:srgbClr val="00B050"/>
                </a:solidFill>
              </a:rPr>
              <a:t>Delicate design, excellent touch button and you can use a variety of earphones and cable.</a:t>
            </a:r>
            <a:endParaRPr lang="en-US" altLang="ko-KR" dirty="0" smtClean="0">
              <a:solidFill>
                <a:srgbClr val="00B050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3567366" y="2726676"/>
            <a:ext cx="12890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00B050"/>
                </a:solidFill>
              </a:rPr>
              <a:t>Large hole</a:t>
            </a:r>
            <a:endParaRPr lang="ko-KR" altLang="en-US" dirty="0">
              <a:solidFill>
                <a:srgbClr val="00B050"/>
              </a:solidFill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395288" y="549499"/>
            <a:ext cx="4681537" cy="503237"/>
          </a:xfrm>
          <a:prstGeom prst="roundRect">
            <a:avLst/>
          </a:prstGeom>
          <a:gradFill>
            <a:gsLst>
              <a:gs pos="0">
                <a:srgbClr val="D668D6"/>
              </a:gs>
              <a:gs pos="69000">
                <a:schemeClr val="bg1"/>
              </a:gs>
              <a:gs pos="22000">
                <a:srgbClr val="EEBFEE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2400" b="1" dirty="0" smtClean="0">
                <a:solidFill>
                  <a:schemeClr val="accent2">
                    <a:lumMod val="75000"/>
                  </a:schemeClr>
                </a:solidFill>
                <a:latin typeface="+mj-ea"/>
              </a:rPr>
              <a:t>SEE CLEAR CLIP CASE</a:t>
            </a:r>
            <a:endParaRPr lang="ko-KR" alt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4856437" y="1628800"/>
            <a:ext cx="3837775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600" dirty="0">
                <a:solidFill>
                  <a:srgbClr val="D668D6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Delicate design, excellent touch button</a:t>
            </a:r>
            <a:endParaRPr lang="ko-KR" altLang="en-US" sz="1600" dirty="0">
              <a:solidFill>
                <a:srgbClr val="D668D6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449198" y="2348880"/>
            <a:ext cx="81672" cy="15121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35496" y="6381328"/>
            <a:ext cx="8943796" cy="460746"/>
            <a:chOff x="35496" y="6381328"/>
            <a:chExt cx="8943796" cy="460746"/>
          </a:xfrm>
        </p:grpSpPr>
        <p:cxnSp>
          <p:nvCxnSpPr>
            <p:cNvPr id="15" name="직선 연결선 14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6" name="직사각형 15"/>
            <p:cNvSpPr/>
            <p:nvPr/>
          </p:nvSpPr>
          <p:spPr>
            <a:xfrm>
              <a:off x="35496" y="6453336"/>
              <a:ext cx="8352928" cy="307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www.jpskorea.co.kr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                                                </a:t>
              </a:r>
              <a:r>
                <a:rPr lang="en-US" altLang="ko-KR" b="1" dirty="0" err="1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JPSkorea.Co.,Ltd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.</a:t>
              </a:r>
              <a:endParaRPr lang="ko-KR" altLang="en-US" b="1" dirty="0">
                <a:solidFill>
                  <a:schemeClr val="accent5">
                    <a:lumMod val="60000"/>
                    <a:lumOff val="40000"/>
                  </a:schemeClr>
                </a:solidFill>
              </a:endParaRPr>
            </a:p>
          </p:txBody>
        </p:sp>
        <p:pic>
          <p:nvPicPr>
            <p:cNvPr id="17" name="그림 1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11213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/>
        </p:nvGrpSpPr>
        <p:grpSpPr>
          <a:xfrm>
            <a:off x="179512" y="6381328"/>
            <a:ext cx="8799780" cy="460746"/>
            <a:chOff x="179512" y="6381328"/>
            <a:chExt cx="8799780" cy="460746"/>
          </a:xfrm>
        </p:grpSpPr>
        <p:cxnSp>
          <p:nvCxnSpPr>
            <p:cNvPr id="4" name="직선 연결선 3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  <p:pic>
        <p:nvPicPr>
          <p:cNvPr id="7" name="그림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687" y="263181"/>
            <a:ext cx="1491793" cy="7458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16832"/>
            <a:ext cx="8603113" cy="4104456"/>
          </a:xfrm>
          <a:prstGeom prst="rect">
            <a:avLst/>
          </a:prstGeom>
        </p:spPr>
      </p:pic>
      <p:sp>
        <p:nvSpPr>
          <p:cNvPr id="9" name="모서리가 둥근 직사각형 8"/>
          <p:cNvSpPr/>
          <p:nvPr/>
        </p:nvSpPr>
        <p:spPr>
          <a:xfrm>
            <a:off x="4242072" y="5013176"/>
            <a:ext cx="4722416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>
                <a:solidFill>
                  <a:srgbClr val="00B050"/>
                </a:solidFill>
              </a:rPr>
              <a:t>can be easily mounted anywhere</a:t>
            </a:r>
            <a:r>
              <a:rPr lang="en-US" altLang="ko-KR" dirty="0" smtClean="0">
                <a:solidFill>
                  <a:srgbClr val="00B050"/>
                </a:solidFill>
              </a:rPr>
              <a:t>.</a:t>
            </a:r>
          </a:p>
        </p:txBody>
      </p:sp>
      <p:sp>
        <p:nvSpPr>
          <p:cNvPr id="11" name="모서리가 둥근 직사각형 10"/>
          <p:cNvSpPr/>
          <p:nvPr/>
        </p:nvSpPr>
        <p:spPr>
          <a:xfrm>
            <a:off x="395288" y="549499"/>
            <a:ext cx="4681537" cy="503237"/>
          </a:xfrm>
          <a:prstGeom prst="roundRect">
            <a:avLst/>
          </a:prstGeom>
          <a:gradFill>
            <a:gsLst>
              <a:gs pos="0">
                <a:srgbClr val="D668D6"/>
              </a:gs>
              <a:gs pos="69000">
                <a:schemeClr val="bg1"/>
              </a:gs>
              <a:gs pos="22000">
                <a:srgbClr val="EEBFEE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2400" b="1" dirty="0" smtClean="0">
                <a:solidFill>
                  <a:schemeClr val="accent2">
                    <a:lumMod val="75000"/>
                  </a:schemeClr>
                </a:solidFill>
                <a:latin typeface="+mj-ea"/>
              </a:rPr>
              <a:t>SEE CLEAR CLIP CASE</a:t>
            </a:r>
            <a:endParaRPr lang="ko-KR" alt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4266212" y="1628800"/>
            <a:ext cx="4698276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600" dirty="0">
                <a:solidFill>
                  <a:srgbClr val="D668D6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SEECLEAR Slim case can be mounted anywhere.</a:t>
            </a:r>
            <a:endParaRPr lang="ko-KR" altLang="en-US" sz="1600" dirty="0">
              <a:solidFill>
                <a:srgbClr val="D668D6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4241090" y="5445224"/>
            <a:ext cx="4722416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>
                <a:solidFill>
                  <a:srgbClr val="00B050"/>
                </a:solidFill>
              </a:rPr>
              <a:t>Stay clear showing a smartphone design and slim design.</a:t>
            </a:r>
            <a:endParaRPr lang="en-US" altLang="ko-KR" dirty="0" smtClean="0">
              <a:solidFill>
                <a:srgbClr val="00B050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4130288" y="4572250"/>
            <a:ext cx="81672" cy="12601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5" name="그룹 14"/>
          <p:cNvGrpSpPr/>
          <p:nvPr/>
        </p:nvGrpSpPr>
        <p:grpSpPr>
          <a:xfrm>
            <a:off x="35496" y="6381328"/>
            <a:ext cx="8943796" cy="460746"/>
            <a:chOff x="35496" y="6381328"/>
            <a:chExt cx="8943796" cy="460746"/>
          </a:xfrm>
        </p:grpSpPr>
        <p:cxnSp>
          <p:nvCxnSpPr>
            <p:cNvPr id="16" name="직선 연결선 15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7" name="직사각형 16"/>
            <p:cNvSpPr/>
            <p:nvPr/>
          </p:nvSpPr>
          <p:spPr>
            <a:xfrm>
              <a:off x="35496" y="6453336"/>
              <a:ext cx="8352928" cy="307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www.jpskorea.co.kr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                                                </a:t>
              </a:r>
              <a:r>
                <a:rPr lang="en-US" altLang="ko-KR" b="1" dirty="0" err="1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JPSkorea.Co.,Ltd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.</a:t>
              </a:r>
              <a:endParaRPr lang="ko-KR" altLang="en-US" b="1" dirty="0">
                <a:solidFill>
                  <a:schemeClr val="accent5">
                    <a:lumMod val="60000"/>
                    <a:lumOff val="40000"/>
                  </a:schemeClr>
                </a:solidFill>
              </a:endParaRPr>
            </a:p>
          </p:txBody>
        </p:sp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89713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02161"/>
            <a:ext cx="8466603" cy="3903103"/>
          </a:xfrm>
          <a:prstGeom prst="rect">
            <a:avLst/>
          </a:prstGeom>
        </p:spPr>
      </p:pic>
      <p:grpSp>
        <p:nvGrpSpPr>
          <p:cNvPr id="4" name="그룹 3"/>
          <p:cNvGrpSpPr/>
          <p:nvPr/>
        </p:nvGrpSpPr>
        <p:grpSpPr>
          <a:xfrm>
            <a:off x="179512" y="6381328"/>
            <a:ext cx="8799780" cy="460746"/>
            <a:chOff x="179512" y="6381328"/>
            <a:chExt cx="8799780" cy="460746"/>
          </a:xfrm>
        </p:grpSpPr>
        <p:cxnSp>
          <p:nvCxnSpPr>
            <p:cNvPr id="5" name="직선 연결선 4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pic>
          <p:nvPicPr>
            <p:cNvPr id="7" name="그림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  <p:pic>
        <p:nvPicPr>
          <p:cNvPr id="8" name="그림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687" y="263181"/>
            <a:ext cx="1491793" cy="7458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모서리가 둥근 직사각형 8"/>
          <p:cNvSpPr/>
          <p:nvPr/>
        </p:nvSpPr>
        <p:spPr>
          <a:xfrm>
            <a:off x="3707904" y="5301208"/>
            <a:ext cx="5082227" cy="4512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600" dirty="0">
                <a:solidFill>
                  <a:srgbClr val="00B050"/>
                </a:solidFill>
              </a:rPr>
              <a:t>No damage to shocks</a:t>
            </a:r>
            <a:r>
              <a:rPr lang="en-US" altLang="ko-KR" sz="1600" dirty="0" smtClean="0">
                <a:solidFill>
                  <a:srgbClr val="00B050"/>
                </a:solidFill>
              </a:rPr>
              <a:t>.</a:t>
            </a:r>
          </a:p>
          <a:p>
            <a:r>
              <a:rPr lang="en-US" altLang="ko-KR" sz="1600" dirty="0">
                <a:solidFill>
                  <a:srgbClr val="00B050"/>
                </a:solidFill>
              </a:rPr>
              <a:t>a replicated clip</a:t>
            </a:r>
            <a:r>
              <a:rPr lang="en-US" altLang="ko-KR" sz="1600" dirty="0" smtClean="0">
                <a:solidFill>
                  <a:srgbClr val="00B050"/>
                </a:solidFill>
              </a:rPr>
              <a:t>.  </a:t>
            </a:r>
            <a:r>
              <a:rPr lang="en-US" altLang="ko-KR" sz="1600" dirty="0">
                <a:solidFill>
                  <a:srgbClr val="00B050"/>
                </a:solidFill>
              </a:rPr>
              <a:t>if </a:t>
            </a:r>
            <a:r>
              <a:rPr lang="en-US" altLang="ko-KR" sz="1600" dirty="0" smtClean="0">
                <a:solidFill>
                  <a:srgbClr val="00B050"/>
                </a:solidFill>
              </a:rPr>
              <a:t>can’t </a:t>
            </a:r>
            <a:r>
              <a:rPr lang="en-US" altLang="ko-KR" sz="1600" dirty="0">
                <a:solidFill>
                  <a:srgbClr val="00B050"/>
                </a:solidFill>
              </a:rPr>
              <a:t>not </a:t>
            </a:r>
            <a:r>
              <a:rPr lang="en-US" altLang="ko-KR" sz="1600" dirty="0" smtClean="0">
                <a:solidFill>
                  <a:srgbClr val="00B050"/>
                </a:solidFill>
              </a:rPr>
              <a:t>damage </a:t>
            </a:r>
            <a:r>
              <a:rPr lang="en-US" altLang="ko-KR" sz="1600" dirty="0">
                <a:solidFill>
                  <a:srgbClr val="00B050"/>
                </a:solidFill>
              </a:rPr>
              <a:t>in mount clip.</a:t>
            </a:r>
            <a:endParaRPr lang="en-US" altLang="ko-KR" sz="1600" dirty="0" smtClean="0">
              <a:solidFill>
                <a:srgbClr val="00B050"/>
              </a:solidFill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395288" y="549499"/>
            <a:ext cx="4681537" cy="503237"/>
          </a:xfrm>
          <a:prstGeom prst="roundRect">
            <a:avLst/>
          </a:prstGeom>
          <a:gradFill>
            <a:gsLst>
              <a:gs pos="0">
                <a:srgbClr val="D668D6"/>
              </a:gs>
              <a:gs pos="69000">
                <a:schemeClr val="bg1"/>
              </a:gs>
              <a:gs pos="22000">
                <a:srgbClr val="EEBFEE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2400" b="1" dirty="0" smtClean="0">
                <a:solidFill>
                  <a:schemeClr val="accent2">
                    <a:lumMod val="75000"/>
                  </a:schemeClr>
                </a:solidFill>
                <a:latin typeface="+mj-ea"/>
              </a:rPr>
              <a:t>SEE CLEAR CLIP CASE</a:t>
            </a:r>
            <a:endParaRPr lang="ko-KR" alt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5778380" y="1628800"/>
            <a:ext cx="3114100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600" dirty="0">
                <a:solidFill>
                  <a:srgbClr val="D668D6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can't not damage in mount clip.</a:t>
            </a:r>
            <a:endParaRPr lang="ko-KR" altLang="en-US" sz="1600" dirty="0">
              <a:solidFill>
                <a:srgbClr val="D668D6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635896" y="4869160"/>
            <a:ext cx="72008" cy="883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3721693" y="4678524"/>
            <a:ext cx="216570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800" b="1" dirty="0" smtClean="0">
                <a:solidFill>
                  <a:schemeClr val="bg1"/>
                </a:solidFill>
              </a:rPr>
              <a:t>Special</a:t>
            </a:r>
            <a:endParaRPr lang="ko-KR" altLang="en-US" sz="3800" b="1" dirty="0">
              <a:solidFill>
                <a:schemeClr val="bg1"/>
              </a:solidFill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35496" y="6381328"/>
            <a:ext cx="8943796" cy="460746"/>
            <a:chOff x="35496" y="6381328"/>
            <a:chExt cx="8943796" cy="460746"/>
          </a:xfrm>
        </p:grpSpPr>
        <p:cxnSp>
          <p:nvCxnSpPr>
            <p:cNvPr id="16" name="직선 연결선 15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7" name="직사각형 16"/>
            <p:cNvSpPr/>
            <p:nvPr/>
          </p:nvSpPr>
          <p:spPr>
            <a:xfrm>
              <a:off x="35496" y="6453336"/>
              <a:ext cx="8352928" cy="307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www.jpskorea.co.kr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                                                </a:t>
              </a:r>
              <a:r>
                <a:rPr lang="en-US" altLang="ko-KR" b="1" dirty="0" err="1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JPSkorea.Co.,Ltd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.</a:t>
              </a:r>
              <a:endParaRPr lang="ko-KR" altLang="en-US" b="1" dirty="0">
                <a:solidFill>
                  <a:schemeClr val="accent5">
                    <a:lumMod val="60000"/>
                    <a:lumOff val="40000"/>
                  </a:schemeClr>
                </a:solidFill>
              </a:endParaRPr>
            </a:p>
          </p:txBody>
        </p:sp>
        <p:pic>
          <p:nvPicPr>
            <p:cNvPr id="18" name="그림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21455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14" y="2924944"/>
            <a:ext cx="4377324" cy="2088232"/>
          </a:xfrm>
          <a:prstGeom prst="rect">
            <a:avLst/>
          </a:prstGeom>
        </p:spPr>
      </p:pic>
      <p:grpSp>
        <p:nvGrpSpPr>
          <p:cNvPr id="3" name="그룹 2"/>
          <p:cNvGrpSpPr/>
          <p:nvPr/>
        </p:nvGrpSpPr>
        <p:grpSpPr>
          <a:xfrm>
            <a:off x="179512" y="6381328"/>
            <a:ext cx="8799780" cy="460746"/>
            <a:chOff x="179512" y="6381328"/>
            <a:chExt cx="8799780" cy="460746"/>
          </a:xfrm>
        </p:grpSpPr>
        <p:cxnSp>
          <p:nvCxnSpPr>
            <p:cNvPr id="4" name="직선 연결선 3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  <p:pic>
        <p:nvPicPr>
          <p:cNvPr id="7" name="그림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687" y="263181"/>
            <a:ext cx="1491793" cy="7458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8" name="그룹 7"/>
          <p:cNvGrpSpPr/>
          <p:nvPr/>
        </p:nvGrpSpPr>
        <p:grpSpPr>
          <a:xfrm>
            <a:off x="35496" y="6381328"/>
            <a:ext cx="8943796" cy="460746"/>
            <a:chOff x="35496" y="6381328"/>
            <a:chExt cx="8943796" cy="460746"/>
          </a:xfrm>
        </p:grpSpPr>
        <p:cxnSp>
          <p:nvCxnSpPr>
            <p:cNvPr id="9" name="직선 연결선 8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0" name="직사각형 9"/>
            <p:cNvSpPr/>
            <p:nvPr/>
          </p:nvSpPr>
          <p:spPr>
            <a:xfrm>
              <a:off x="35496" y="6453336"/>
              <a:ext cx="8352928" cy="307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www.jpskorea.co.kr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                                                </a:t>
              </a:r>
              <a:r>
                <a:rPr lang="en-US" altLang="ko-KR" b="1" dirty="0" err="1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JPSkorea.Co.,Ltd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.</a:t>
              </a:r>
              <a:endParaRPr lang="ko-KR" altLang="en-US" b="1" dirty="0">
                <a:solidFill>
                  <a:schemeClr val="accent5">
                    <a:lumMod val="60000"/>
                    <a:lumOff val="40000"/>
                  </a:schemeClr>
                </a:solidFill>
              </a:endParaRPr>
            </a:p>
          </p:txBody>
        </p:sp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  <p:sp>
        <p:nvSpPr>
          <p:cNvPr id="12" name="모서리가 둥근 직사각형 11"/>
          <p:cNvSpPr/>
          <p:nvPr/>
        </p:nvSpPr>
        <p:spPr>
          <a:xfrm>
            <a:off x="395288" y="549499"/>
            <a:ext cx="4681537" cy="503237"/>
          </a:xfrm>
          <a:prstGeom prst="roundRect">
            <a:avLst/>
          </a:prstGeom>
          <a:gradFill>
            <a:gsLst>
              <a:gs pos="0">
                <a:srgbClr val="D668D6"/>
              </a:gs>
              <a:gs pos="69000">
                <a:schemeClr val="bg1"/>
              </a:gs>
              <a:gs pos="22000">
                <a:srgbClr val="EEBFEE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ko-KR" sz="2400" b="1" dirty="0" smtClean="0">
                <a:solidFill>
                  <a:schemeClr val="accent2">
                    <a:lumMod val="75000"/>
                  </a:schemeClr>
                </a:solidFill>
                <a:latin typeface="+mj-ea"/>
              </a:rPr>
              <a:t>SEE CLEAR CLIP CASE</a:t>
            </a:r>
            <a:endParaRPr lang="ko-KR" alt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242894" y="2420888"/>
            <a:ext cx="1800200" cy="43204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000" dirty="0">
                <a:solidFill>
                  <a:srgbClr val="D668D6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8 </a:t>
            </a:r>
            <a:r>
              <a:rPr lang="en-US" altLang="ko-KR" sz="2000" dirty="0" smtClean="0">
                <a:solidFill>
                  <a:srgbClr val="D668D6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Pastel color</a:t>
            </a:r>
            <a:endParaRPr lang="ko-KR" altLang="en-US" sz="2000" dirty="0">
              <a:solidFill>
                <a:srgbClr val="D668D6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251520" y="5229200"/>
            <a:ext cx="8568952" cy="2880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000" dirty="0">
                <a:solidFill>
                  <a:srgbClr val="D668D6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Pastel </a:t>
            </a:r>
            <a:r>
              <a:rPr lang="en-US" altLang="ko-KR" sz="2000" dirty="0" smtClean="0">
                <a:solidFill>
                  <a:srgbClr val="D668D6"/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color : White / gray / pink / red / Purple / black / clear / blue</a:t>
            </a:r>
            <a:endParaRPr lang="ko-KR" altLang="en-US" sz="2000" dirty="0">
              <a:solidFill>
                <a:srgbClr val="D668D6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8516" y="2924945"/>
            <a:ext cx="3859948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213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2" t="31503" r="2436"/>
          <a:stretch/>
        </p:blipFill>
        <p:spPr>
          <a:xfrm>
            <a:off x="1311215" y="2276872"/>
            <a:ext cx="6150634" cy="3879754"/>
          </a:xfrm>
          <a:prstGeom prst="rect">
            <a:avLst/>
          </a:prstGeom>
        </p:spPr>
      </p:pic>
      <p:grpSp>
        <p:nvGrpSpPr>
          <p:cNvPr id="3" name="그룹 2"/>
          <p:cNvGrpSpPr/>
          <p:nvPr/>
        </p:nvGrpSpPr>
        <p:grpSpPr>
          <a:xfrm>
            <a:off x="179512" y="6381328"/>
            <a:ext cx="8799780" cy="460746"/>
            <a:chOff x="179512" y="6381328"/>
            <a:chExt cx="8799780" cy="460746"/>
          </a:xfrm>
        </p:grpSpPr>
        <p:cxnSp>
          <p:nvCxnSpPr>
            <p:cNvPr id="4" name="직선 연결선 3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pic>
          <p:nvPicPr>
            <p:cNvPr id="6" name="그림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  <p:grpSp>
        <p:nvGrpSpPr>
          <p:cNvPr id="8" name="그룹 7"/>
          <p:cNvGrpSpPr/>
          <p:nvPr/>
        </p:nvGrpSpPr>
        <p:grpSpPr>
          <a:xfrm>
            <a:off x="35496" y="6381328"/>
            <a:ext cx="8943796" cy="460746"/>
            <a:chOff x="35496" y="6381328"/>
            <a:chExt cx="8943796" cy="460746"/>
          </a:xfrm>
        </p:grpSpPr>
        <p:cxnSp>
          <p:nvCxnSpPr>
            <p:cNvPr id="9" name="직선 연결선 8"/>
            <p:cNvCxnSpPr/>
            <p:nvPr/>
          </p:nvCxnSpPr>
          <p:spPr>
            <a:xfrm>
              <a:off x="179512" y="6381328"/>
              <a:ext cx="8712968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0" name="직사각형 9"/>
            <p:cNvSpPr/>
            <p:nvPr/>
          </p:nvSpPr>
          <p:spPr>
            <a:xfrm>
              <a:off x="35496" y="6453336"/>
              <a:ext cx="8352928" cy="3075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www.jpskorea.co.kr 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                                                 </a:t>
              </a:r>
              <a:r>
                <a:rPr lang="en-US" altLang="ko-KR" b="1" dirty="0" err="1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JPSkorea.Co.,Ltd</a:t>
              </a:r>
              <a:r>
                <a:rPr lang="en-US" altLang="ko-KR" b="1" dirty="0" smtClean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.</a:t>
              </a:r>
              <a:endParaRPr lang="ko-KR" altLang="en-US" b="1" dirty="0">
                <a:solidFill>
                  <a:schemeClr val="accent5">
                    <a:lumMod val="60000"/>
                    <a:lumOff val="40000"/>
                  </a:schemeClr>
                </a:solidFill>
              </a:endParaRPr>
            </a:p>
          </p:txBody>
        </p:sp>
        <p:pic>
          <p:nvPicPr>
            <p:cNvPr id="11" name="그림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7469" y="6416840"/>
              <a:ext cx="711823" cy="425234"/>
            </a:xfrm>
            <a:prstGeom prst="rect">
              <a:avLst/>
            </a:prstGeom>
          </p:spPr>
        </p:pic>
      </p:grpSp>
      <p:pic>
        <p:nvPicPr>
          <p:cNvPr id="12" name="그림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5399" y="308927"/>
            <a:ext cx="1232886" cy="6164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직사각형 12"/>
          <p:cNvSpPr/>
          <p:nvPr/>
        </p:nvSpPr>
        <p:spPr>
          <a:xfrm>
            <a:off x="0" y="0"/>
            <a:ext cx="9144000" cy="188640"/>
          </a:xfrm>
          <a:prstGeom prst="rect">
            <a:avLst/>
          </a:prstGeom>
          <a:gradFill flip="none" rotWithShape="1">
            <a:gsLst>
              <a:gs pos="0">
                <a:srgbClr val="D668D6">
                  <a:tint val="66000"/>
                  <a:satMod val="160000"/>
                </a:srgbClr>
              </a:gs>
              <a:gs pos="50000">
                <a:srgbClr val="D668D6">
                  <a:tint val="44500"/>
                  <a:satMod val="160000"/>
                </a:srgbClr>
              </a:gs>
              <a:gs pos="100000">
                <a:srgbClr val="D668D6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제목 1"/>
          <p:cNvSpPr txBox="1">
            <a:spLocks/>
          </p:cNvSpPr>
          <p:nvPr/>
        </p:nvSpPr>
        <p:spPr bwMode="auto">
          <a:xfrm>
            <a:off x="107504" y="553760"/>
            <a:ext cx="6408712" cy="721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400">
                <a:solidFill>
                  <a:schemeClr val="tx2"/>
                </a:solidFill>
                <a:latin typeface="Times New Roman" pitchFamily="18" charset="0"/>
              </a:defRPr>
            </a:lvl1pPr>
            <a:lvl2pPr marL="593725" indent="-27305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200">
                <a:solidFill>
                  <a:schemeClr val="tx2"/>
                </a:solidFill>
                <a:latin typeface="Times New Roman" pitchFamily="18" charset="0"/>
              </a:defRPr>
            </a:lvl2pPr>
            <a:lvl3pPr marL="868363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 sz="2000">
                <a:solidFill>
                  <a:schemeClr val="tx2"/>
                </a:solidFill>
                <a:latin typeface="Times New Roman" pitchFamily="18" charset="0"/>
              </a:defRPr>
            </a:lvl3pPr>
            <a:lvl4pPr marL="1143000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4pPr>
            <a:lvl5pPr marL="1371600" indent="-228600" eaLnBrk="0" hangingPunct="0">
              <a:spcBef>
                <a:spcPct val="20000"/>
              </a:spcBef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5pPr>
            <a:lvl6pPr marL="1828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6pPr>
            <a:lvl7pPr marL="2286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7pPr>
            <a:lvl8pPr marL="2743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8pPr>
            <a:lvl9pPr marL="32004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0" lang="en-US" altLang="ko-KR" sz="4400" dirty="0" smtClean="0">
                <a:solidFill>
                  <a:srgbClr val="262626"/>
                </a:solidFill>
                <a:latin typeface="Aharoni" panose="02010803020104030203" pitchFamily="2" charset="-79"/>
                <a:ea typeface="Adobe 고딕 Std B" pitchFamily="34" charset="-127"/>
                <a:cs typeface="Aharoni" panose="02010803020104030203" pitchFamily="2" charset="-79"/>
              </a:rPr>
              <a:t>SEECLEAR CASE  IMAGE.</a:t>
            </a:r>
            <a:endParaRPr kumimoji="0" lang="ko-KR" altLang="en-US" sz="4400" dirty="0">
              <a:solidFill>
                <a:srgbClr val="262626"/>
              </a:solidFill>
              <a:latin typeface="Aharoni" panose="02010803020104030203" pitchFamily="2" charset="-79"/>
              <a:ea typeface="Adobe 고딕 Std B" pitchFamily="34" charset="-127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68955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277</Words>
  <Application>Microsoft Office PowerPoint</Application>
  <PresentationFormat>화면 슬라이드 쇼(4:3)</PresentationFormat>
  <Paragraphs>49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jb</dc:creator>
  <cp:lastModifiedBy>jb</cp:lastModifiedBy>
  <cp:revision>19</cp:revision>
  <dcterms:created xsi:type="dcterms:W3CDTF">2015-09-11T04:20:32Z</dcterms:created>
  <dcterms:modified xsi:type="dcterms:W3CDTF">2015-09-12T15:36:05Z</dcterms:modified>
</cp:coreProperties>
</file>